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2" roundtripDataSignature="AMtx7mg/HdIkkNnp+89h7MVCqiHiUn8x4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customschemas.google.com/relationships/presentationmetadata" Target="metadata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3414d5e42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3414d5e4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/>
              <a:t>The two areas highlighted are epithelization - rest is skin. In perspective i would just label all as healthy skin. Just to show u the difference for the future and in comparison with the other images.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5a9b03dd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3" name="Google Shape;113;gc5a9b03dde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6f0d1881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6f0d188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c6f0d1881e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c6f0d1881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8938" y="1178763"/>
            <a:ext cx="8554127" cy="4500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 rotWithShape="1">
          <a:blip r:embed="rId3">
            <a:alphaModFix/>
          </a:blip>
          <a:srcRect b="0" l="278" r="268" t="0"/>
          <a:stretch/>
        </p:blipFill>
        <p:spPr>
          <a:xfrm>
            <a:off x="4117762" y="1439779"/>
            <a:ext cx="3956551" cy="397843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 txBox="1"/>
          <p:nvPr/>
        </p:nvSpPr>
        <p:spPr>
          <a:xfrm>
            <a:off x="8235324" y="5934675"/>
            <a:ext cx="3956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Metadata</a:t>
            </a:r>
            <a:b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Wound Location: </a:t>
            </a:r>
            <a:b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Wound Type: 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1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Wound Img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"/>
          <p:cNvSpPr txBox="1"/>
          <p:nvPr/>
        </p:nvSpPr>
        <p:spPr>
          <a:xfrm>
            <a:off x="4117687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Latest Annotation 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8235377" y="0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Mask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35525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450575"/>
            <a:ext cx="3956701" cy="3956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3"/>
          <p:cNvPicPr preferRelativeResize="0"/>
          <p:nvPr/>
        </p:nvPicPr>
        <p:blipFill rotWithShape="1">
          <a:blip r:embed="rId3">
            <a:alphaModFix/>
          </a:blip>
          <a:srcRect b="0" l="258" r="258" t="0"/>
          <a:stretch/>
        </p:blipFill>
        <p:spPr>
          <a:xfrm>
            <a:off x="8" y="0"/>
            <a:ext cx="6830792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"/>
          <p:cNvSpPr txBox="1"/>
          <p:nvPr/>
        </p:nvSpPr>
        <p:spPr>
          <a:xfrm>
            <a:off x="6830800" y="4847650"/>
            <a:ext cx="2780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epithelizing/healthy skin?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2" name="Google Shape;102;p3"/>
          <p:cNvCxnSpPr/>
          <p:nvPr/>
        </p:nvCxnSpPr>
        <p:spPr>
          <a:xfrm rot="10800000">
            <a:off x="3940050" y="5077600"/>
            <a:ext cx="3049800" cy="51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03" name="Google Shape;103;p3"/>
          <p:cNvSpPr/>
          <p:nvPr/>
        </p:nvSpPr>
        <p:spPr>
          <a:xfrm>
            <a:off x="4677600" y="3969450"/>
            <a:ext cx="242275" cy="260900"/>
          </a:xfrm>
          <a:custGeom>
            <a:rect b="b" l="l" r="r" t="t"/>
            <a:pathLst>
              <a:path extrusionOk="0" h="10436" w="9691">
                <a:moveTo>
                  <a:pt x="9691" y="0"/>
                </a:moveTo>
                <a:cubicBezTo>
                  <a:pt x="6497" y="3512"/>
                  <a:pt x="3356" y="7078"/>
                  <a:pt x="0" y="1043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gc3414d5e42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c3414d5e42_0_3"/>
          <p:cNvSpPr/>
          <p:nvPr/>
        </p:nvSpPr>
        <p:spPr>
          <a:xfrm>
            <a:off x="4879950" y="2762630"/>
            <a:ext cx="212125" cy="828525"/>
          </a:xfrm>
          <a:custGeom>
            <a:rect b="b" l="l" r="r" t="t"/>
            <a:pathLst>
              <a:path extrusionOk="0" h="33141" w="8485">
                <a:moveTo>
                  <a:pt x="5218" y="4256"/>
                </a:moveTo>
                <a:cubicBezTo>
                  <a:pt x="4214" y="2751"/>
                  <a:pt x="0" y="956"/>
                  <a:pt x="0" y="2765"/>
                </a:cubicBezTo>
                <a:cubicBezTo>
                  <a:pt x="0" y="10751"/>
                  <a:pt x="2236" y="18633"/>
                  <a:pt x="2236" y="26619"/>
                </a:cubicBezTo>
                <a:cubicBezTo>
                  <a:pt x="2236" y="29104"/>
                  <a:pt x="5331" y="34651"/>
                  <a:pt x="6708" y="32583"/>
                </a:cubicBezTo>
                <a:cubicBezTo>
                  <a:pt x="10017" y="27615"/>
                  <a:pt x="7849" y="20355"/>
                  <a:pt x="5963" y="14692"/>
                </a:cubicBezTo>
                <a:cubicBezTo>
                  <a:pt x="4469" y="10207"/>
                  <a:pt x="6714" y="5014"/>
                  <a:pt x="5218" y="529"/>
                </a:cubicBezTo>
                <a:cubicBezTo>
                  <a:pt x="4894" y="-443"/>
                  <a:pt x="2694" y="358"/>
                  <a:pt x="2236" y="1274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0" name="Google Shape;110;gc3414d5e42_0_3"/>
          <p:cNvSpPr/>
          <p:nvPr/>
        </p:nvSpPr>
        <p:spPr>
          <a:xfrm>
            <a:off x="2265833" y="2164425"/>
            <a:ext cx="240250" cy="731650"/>
          </a:xfrm>
          <a:custGeom>
            <a:rect b="b" l="l" r="r" t="t"/>
            <a:pathLst>
              <a:path extrusionOk="0" h="29266" w="9610">
                <a:moveTo>
                  <a:pt x="9610" y="1491"/>
                </a:moveTo>
                <a:cubicBezTo>
                  <a:pt x="6276" y="1491"/>
                  <a:pt x="7493" y="8078"/>
                  <a:pt x="5137" y="10436"/>
                </a:cubicBezTo>
                <a:cubicBezTo>
                  <a:pt x="1469" y="14106"/>
                  <a:pt x="1925" y="20312"/>
                  <a:pt x="665" y="25345"/>
                </a:cubicBezTo>
                <a:cubicBezTo>
                  <a:pt x="363" y="26550"/>
                  <a:pt x="-514" y="28679"/>
                  <a:pt x="665" y="29072"/>
                </a:cubicBezTo>
                <a:cubicBezTo>
                  <a:pt x="2987" y="29846"/>
                  <a:pt x="2290" y="24399"/>
                  <a:pt x="3647" y="22363"/>
                </a:cubicBezTo>
                <a:cubicBezTo>
                  <a:pt x="6891" y="17496"/>
                  <a:pt x="6413" y="10987"/>
                  <a:pt x="7374" y="5218"/>
                </a:cubicBezTo>
                <a:cubicBezTo>
                  <a:pt x="7671" y="3434"/>
                  <a:pt x="7692" y="0"/>
                  <a:pt x="5883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gc5a9b03dde_0_7"/>
          <p:cNvPicPr preferRelativeResize="0"/>
          <p:nvPr/>
        </p:nvPicPr>
        <p:blipFill rotWithShape="1">
          <a:blip r:embed="rId3">
            <a:alphaModFix/>
          </a:blip>
          <a:srcRect b="0" l="278" r="268" t="0"/>
          <a:stretch/>
        </p:blipFill>
        <p:spPr>
          <a:xfrm>
            <a:off x="4117762" y="1439779"/>
            <a:ext cx="3956551" cy="397843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c5a9b03dde_0_7"/>
          <p:cNvSpPr txBox="1"/>
          <p:nvPr/>
        </p:nvSpPr>
        <p:spPr>
          <a:xfrm>
            <a:off x="1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Wound Img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gc5a9b03dde_0_7"/>
          <p:cNvSpPr txBox="1"/>
          <p:nvPr/>
        </p:nvSpPr>
        <p:spPr>
          <a:xfrm>
            <a:off x="4117687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New Mask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gc5a9b03dde_0_7"/>
          <p:cNvSpPr txBox="1"/>
          <p:nvPr/>
        </p:nvSpPr>
        <p:spPr>
          <a:xfrm>
            <a:off x="8235377" y="0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Mask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gc5a9b03dde_0_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c5a9b03dde_0_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35525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gc6f0d1881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6063" y="0"/>
            <a:ext cx="683987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c6f0d1881e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0"/>
            <a:ext cx="6858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c6f0d1881e_0_3"/>
          <p:cNvSpPr txBox="1"/>
          <p:nvPr/>
        </p:nvSpPr>
        <p:spPr>
          <a:xfrm>
            <a:off x="9940425" y="510725"/>
            <a:ext cx="147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SD: Accepted</a:t>
            </a:r>
            <a:endParaRPr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2021-03-08T01:49:04Z</dcterms:created>
  <dc:creator>Jun Xiang Chew</dc:creator>
</cp:coreProperties>
</file>